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879475-2105-B2D4-0AD8-2879E96AE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0B829A2-B962-8C27-ECBB-BBFE134CC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8B9EFD-85F1-CA02-6222-B8D286E5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F19A78-DA15-BF8C-996B-74C81A297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19AD2D-228F-2035-3A2C-8AF1B5B3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05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72FAD8-D53D-712C-EAB1-266F3A209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70080D0-AA4D-64B6-B15C-73006C7E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F61A910-E608-ADC6-F47F-3554BE083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85050E-B83E-6D17-9857-EAFEC2C3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C06F26-6483-4A65-4656-5B24CCD26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144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6E2D8FD-F37A-AE81-2DB6-19DD405FDC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0A171CB-1F40-F92C-4AF2-0126438BD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61353D-EEA9-1A1E-C6E4-0D4186FA4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12FE2F-8A9C-7349-FDF3-B6FCC6197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1B1A1D-2E9D-3021-0315-FB373929F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569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2558B6-5B92-8EAC-04A4-3D19ADE25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68D3C5-B07B-E334-CF12-0685D433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A307AE-4134-2DC7-5E62-499F8450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89BBAF-AEF8-4859-9EBF-58C1A6A26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6CEB39-F3A1-CE48-FF57-9E439C84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750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56039E-5B0A-220C-59B9-B054F01CC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58986AC-D4B0-F27F-3094-1C81DA3D5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067A25-6ECA-1B85-CDFF-96ED85F55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0391C5-4B8E-BCDF-30EE-85B3F6F8B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63FDF0-9FF2-4A89-C003-57258C00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530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3F6EE1-0088-1C0A-3B3A-67742B415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577AA7-A3CD-8B86-52A7-9D464AA35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1A0567A-348C-B359-5404-3E538DD12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4895A5-0D80-9122-5308-1A6CB908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C5B208-CAE8-BFD8-6FBD-BB9CAE682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FB06E14-C0EE-FBCA-209D-4BCAA33B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22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61D39E-7369-84C3-E40C-94E527C20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1F01E6-AF8E-B184-2CB0-EDC09C87B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7ED716A-9084-6A61-1055-0DF4F6F6E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6024F06-C624-CA3D-4FDB-6973D534C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C8D3DD3-F909-0F80-3184-91AE23AA6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50E9D90-E4D1-7C59-C281-40EC94BAB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34F427F-92D0-5B02-EF89-708CCD755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5554DA9-A45E-2124-2B19-EE349ABC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292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8AF1FC-D389-0795-1103-0CC07789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0D8FA91-83DC-F135-E1BB-1B63007B6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9E672DF-FB50-B49A-5C7E-C1A5FBB06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100BE3-DC63-0C70-7B8B-81476090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280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959659E-E8F5-7B0B-44C1-8D7C24701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B470874-DF0B-52AF-8195-0A0C6FB7D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02FAEFD-3431-0862-80AA-A7C58826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368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76D119-8EFF-4B78-D2F0-877429949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824744-92FA-4E0B-8046-7E2C4BB31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64941FB-7ADF-76D0-2DE2-9C00EBCC2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077B78-042B-6491-197B-42FA729F1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3AEBAB9-E6F3-4A64-28BA-2270FFB5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5373F5C-44C2-B3C5-1923-DF05D562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2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621500-FF5A-5949-09F2-A08DD5A6C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84B45BA-E028-207D-655F-6FDF2A560C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B433935-FC29-7F44-0600-C02ADD58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FEB9C5D-C4B7-DC75-58A2-41F733E29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A42DE82-DA74-9621-B10E-9F6CF850F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B254D9B-3655-637E-F25F-5328C0AD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5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91F49DB-5CB2-4ECC-D3C0-D6282410E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093331-668E-43A9-1685-2F61D951E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86970B-2A1F-550D-C470-1ED0FDEE29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FE2AF-0176-4284-A470-F1B8EFF43584}" type="datetimeFigureOut">
              <a:rPr lang="sv-SE" smtClean="0"/>
              <a:t>2023-07-06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B821FD-69F9-33BE-0388-2DA7791BD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D6E4E1-62E6-76D0-13E0-4B6613EED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243CC-9EBF-4268-A1C5-2B3D72F41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218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karta, diagram, Plan&#10;&#10;Automatiskt genererad beskrivning">
            <a:extLst>
              <a:ext uri="{FF2B5EF4-FFF2-40B4-BE49-F238E27FC236}">
                <a16:creationId xmlns:a16="http://schemas.microsoft.com/office/drawing/2014/main" id="{1BACCC64-F0AE-6634-4497-C2E6AD5E5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43" y="0"/>
            <a:ext cx="96997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31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diagram, Plan, karta, Teknisk ritning&#10;&#10;Automatiskt genererad beskrivning">
            <a:extLst>
              <a:ext uri="{FF2B5EF4-FFF2-40B4-BE49-F238E27FC236}">
                <a16:creationId xmlns:a16="http://schemas.microsoft.com/office/drawing/2014/main" id="{819BCA54-3FBA-9837-6AEA-8F65610A1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43" y="0"/>
            <a:ext cx="96997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46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Viktor Ekberg</dc:creator>
  <cp:lastModifiedBy>Viktor Ekberg</cp:lastModifiedBy>
  <cp:revision>1</cp:revision>
  <dcterms:created xsi:type="dcterms:W3CDTF">2023-07-06T11:27:02Z</dcterms:created>
  <dcterms:modified xsi:type="dcterms:W3CDTF">2023-07-06T11:27:43Z</dcterms:modified>
</cp:coreProperties>
</file>